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7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20B4E-DBD3-48A7-B3F3-FD13D354906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3A744-AD6C-4AED-942B-5CDE467B0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&#1040;&#1076;&#1084;&#1080;&#1085;&#1080;&#1089;&#1090;&#1088;&#1072;&#1090;&#1086;&#1088;\&#1056;&#1072;&#1073;&#1086;&#1095;&#1080;&#1081;%20&#1089;&#1090;&#1086;&#1083;\delo-online-video-cuttercom_Kc0AaQtU_8hCT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00042"/>
            <a:ext cx="7772400" cy="1470025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43.02.14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ГОСТИНИЧНОЕ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ДЕЛО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14950"/>
            <a:ext cx="6400800" cy="85725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 – специалист по гостеприимству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 descr="C:\Documents and Settings\Администратор\Рабочий стол\a89d6720c7cead54d65eb1206be8f3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928802"/>
            <a:ext cx="4210032" cy="3157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Гостиничные предприятия Пензенской области и г.Кузнецка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00100" y="1285860"/>
            <a:ext cx="757242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Здесь вы можете получить место работы!!!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b="20689"/>
          <a:stretch>
            <a:fillRect/>
          </a:stretch>
        </p:blipFill>
        <p:spPr bwMode="auto">
          <a:xfrm>
            <a:off x="3071802" y="2071678"/>
            <a:ext cx="276238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000504"/>
            <a:ext cx="3143240" cy="153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1766786" cy="23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8"/>
            <a:ext cx="2571768" cy="171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000504"/>
            <a:ext cx="246061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071678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 cstate="print"/>
          <a:srcRect l="5505" r="3669" b="24306"/>
          <a:stretch>
            <a:fillRect/>
          </a:stretch>
        </p:blipFill>
        <p:spPr bwMode="auto">
          <a:xfrm>
            <a:off x="3357554" y="5143512"/>
            <a:ext cx="282894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00100" y="285728"/>
            <a:ext cx="7572428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Добро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пожаловать к нам за знаниями!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-1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2355835" cy="34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AutoShape 3" descr="http://auali.ru/img-my/product/3/319/31835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428868"/>
            <a:ext cx="2284397" cy="34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214686"/>
            <a:ext cx="2071702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 descr="C:\Documents and Settings\Администратор\Рабочий стол\Screenshot_20200506-172655_Yand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3116"/>
            <a:ext cx="2428892" cy="3660205"/>
          </a:xfrm>
          <a:prstGeom prst="rect">
            <a:avLst/>
          </a:prstGeom>
          <a:noFill/>
        </p:spPr>
      </p:pic>
      <p:pic>
        <p:nvPicPr>
          <p:cNvPr id="22537" name="Picture 9" descr="C:\Documents and Settings\Администратор\Рабочий стол\Screenshot_20200506-172457_Yande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786058"/>
            <a:ext cx="2357454" cy="3530137"/>
          </a:xfrm>
          <a:prstGeom prst="rect">
            <a:avLst/>
          </a:prstGeom>
          <a:noFill/>
        </p:spPr>
      </p:pic>
      <p:pic>
        <p:nvPicPr>
          <p:cNvPr id="22540" name="Picture 12" descr="C:\Documents and Settings\Администратор\Рабочий стол\Screenshot_20200506-172546_Yande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714752"/>
            <a:ext cx="1952006" cy="2857520"/>
          </a:xfrm>
          <a:prstGeom prst="rect">
            <a:avLst/>
          </a:prstGeom>
          <a:noFill/>
        </p:spPr>
      </p:pic>
      <p:pic>
        <p:nvPicPr>
          <p:cNvPr id="22541" name="Picture 13" descr="C:\Documents and Settings\Администратор\Рабочий стол\Screenshot_20200506-172911_Yande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3643314"/>
            <a:ext cx="1923197" cy="284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572560" cy="3071834"/>
          </a:xfrm>
        </p:spPr>
        <p:txBody>
          <a:bodyPr>
            <a:noAutofit/>
          </a:bodyPr>
          <a:lstStyle/>
          <a:p>
            <a:pPr indent="449263"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Связан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 оказанием услуг в сфере гостеприимства и ориентирован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удовлетворение потребностей туристов, в том числе отдыхающих, прибывающих с деловыми целями и др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Гостиничный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бизнес очень разнообразен — он включает в себя как большие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транснациональные сети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так и небольшие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семейные гостиницы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как роскошные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пятизвёздочные отели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похожие на сказочные дворцы, так и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небольшие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хостелы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Но сама по себе гостиница существовать не может, ей необходимы специалисты.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8" name="AutoShape 2" descr="https://rossiya-hotel.ru/upload/iblock/cb7/cb721a2d9f009edd2385e8214b8db3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429000"/>
            <a:ext cx="4643470" cy="30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71736" y="142852"/>
            <a:ext cx="464347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Гостиничный бизнес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43932" cy="2286016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Специалист по гостеприимству работает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гостиницах,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туристических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комплексах,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домах отдыха.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Выполняет работы связанные с комфортным размещением и соответствующим стандартам обслуживанием посетителей в заведениях курортной, туристической и иной деятельности.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8" name="AutoShape 2" descr="https://rossiya-hotel.ru/upload/iblock/cb7/cb721a2d9f009edd2385e8214b8db3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643446"/>
            <a:ext cx="2786082" cy="185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929198"/>
            <a:ext cx="235761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786058"/>
            <a:ext cx="321493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143248"/>
            <a:ext cx="2807418" cy="192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500042"/>
            <a:ext cx="5572164" cy="6429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Условия поступления и обучения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58" y="1357298"/>
            <a:ext cx="4643470" cy="4786346"/>
          </a:xfrm>
        </p:spPr>
        <p:txBody>
          <a:bodyPr>
            <a:normAutofit fontScale="92500" lnSpcReduction="10000"/>
          </a:bodyPr>
          <a:lstStyle/>
          <a:p>
            <a:pPr indent="447675"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Зачисление абитуриентов осуществляется по среднему баллу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аттестата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Получение специальности осуществляется по очной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форме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обучения на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базе основного общего образования - 3 года 10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месяцев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Квалификация– специалист по гостеприимству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785926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Востребованность специальности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286248" y="1428736"/>
            <a:ext cx="4500594" cy="414340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 43.02.14  «Гостиничное дело»  входит в ТОП-50 наиболее востребованных на рынке труда, новых и перспективных профессий, требующих среднего профессионального образования.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2043" r="25005"/>
          <a:stretch>
            <a:fillRect/>
          </a:stretch>
        </p:blipFill>
        <p:spPr bwMode="auto">
          <a:xfrm>
            <a:off x="357158" y="1428736"/>
            <a:ext cx="357192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пециалист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службы приема и размещения гостиницы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4500594" cy="535785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Рабочее место - стойка ресепшн.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Осуществляет: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Прием и размещение гостей в гостинице;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Принимает и оформляет необходимые документы для поселения и выписки гостей;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Контролирует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своевременную подготовку номеров к приему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Осуществляет контроль соблюдения проживающими правил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гостиницей;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Следит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своевременностью оплаты проживания и  предоставляемых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услуг;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Обеспечивает контроль паспортного режима при оформлении граждан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Информирует проживающих в гостинице  о  представляемых дополнительных платных услугах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принимает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заказы на их выполнение.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Принимает меры  к  разрешению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конфликтов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возникающих при обслуживании проживающих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 их взаимному уважению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5088"/>
          <a:stretch>
            <a:fillRect/>
          </a:stretch>
        </p:blipFill>
        <p:spPr bwMode="auto">
          <a:xfrm>
            <a:off x="4929190" y="1714488"/>
            <a:ext cx="402041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Особенности обучения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1472" y="1428736"/>
            <a:ext cx="3714776" cy="1000132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программного обеспечения для выполнения функциональных обязанностей</a:t>
            </a: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4643438" y="1428736"/>
            <a:ext cx="4286280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Углубленное изучение иностранного языка (английского)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6"/>
            <a:ext cx="3964728" cy="233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496"/>
            <a:ext cx="4000528" cy="23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Посмотри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delo-online-video-cuttercom_Kc0AaQtU_8hC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285860"/>
            <a:ext cx="820790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572428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Наши студенты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AutoShape 2" descr="https://all-events.ru/upload/iblock/a89/a89d6720c7cead54d65eb1206be8f37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1472" y="1071546"/>
            <a:ext cx="3714776" cy="121444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Участвуют в олимпиадах по специальности и занимают призовые места </a:t>
            </a: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4643438" y="1071546"/>
            <a:ext cx="4286280" cy="1285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перспективе участие в конкурсе 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олодые профессионалы»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458" name="Picture 2" descr="I:\Татьяна\2019\КМК 2019\Спец Гостин. дело\МДК 01.01\Олимпиада\SAM_9707.JPG"/>
          <p:cNvPicPr>
            <a:picLocks noChangeAspect="1" noChangeArrowheads="1"/>
          </p:cNvPicPr>
          <p:nvPr/>
        </p:nvPicPr>
        <p:blipFill>
          <a:blip r:embed="rId2" cstate="print"/>
          <a:srcRect l="17500" t="7500"/>
          <a:stretch>
            <a:fillRect/>
          </a:stretch>
        </p:blipFill>
        <p:spPr bwMode="auto">
          <a:xfrm>
            <a:off x="2928926" y="4214818"/>
            <a:ext cx="1500198" cy="2242720"/>
          </a:xfrm>
          <a:prstGeom prst="rect">
            <a:avLst/>
          </a:prstGeom>
          <a:noFill/>
        </p:spPr>
      </p:pic>
      <p:pic>
        <p:nvPicPr>
          <p:cNvPr id="19459" name="Picture 3" descr="I:\Татьяна\2019\КМК 2019\Спец Гостин. дело\МДК 01.01\Олимпиада\SAM_9709.JPG"/>
          <p:cNvPicPr>
            <a:picLocks noChangeAspect="1" noChangeArrowheads="1"/>
          </p:cNvPicPr>
          <p:nvPr/>
        </p:nvPicPr>
        <p:blipFill>
          <a:blip r:embed="rId3" cstate="print"/>
          <a:srcRect t="8333" r="18518"/>
          <a:stretch>
            <a:fillRect/>
          </a:stretch>
        </p:blipFill>
        <p:spPr bwMode="auto">
          <a:xfrm>
            <a:off x="714348" y="4214818"/>
            <a:ext cx="1524010" cy="2285992"/>
          </a:xfrm>
          <a:prstGeom prst="rect">
            <a:avLst/>
          </a:prstGeom>
          <a:noFill/>
        </p:spPr>
      </p:pic>
      <p:pic>
        <p:nvPicPr>
          <p:cNvPr id="19460" name="Picture 4" descr="I:\Татьяна\2019\КМК 2019\Спец Гостин. дело\МДК 01.01\Олимпиада\20191210_130248.jpg"/>
          <p:cNvPicPr>
            <a:picLocks noChangeAspect="1" noChangeArrowheads="1"/>
          </p:cNvPicPr>
          <p:nvPr/>
        </p:nvPicPr>
        <p:blipFill>
          <a:blip r:embed="rId4" cstate="print"/>
          <a:srcRect l="14516" r="18452"/>
          <a:stretch>
            <a:fillRect/>
          </a:stretch>
        </p:blipFill>
        <p:spPr bwMode="auto">
          <a:xfrm>
            <a:off x="1142976" y="2428868"/>
            <a:ext cx="3000396" cy="2175860"/>
          </a:xfrm>
          <a:prstGeom prst="rect">
            <a:avLst/>
          </a:prstGeom>
          <a:noFill/>
        </p:spPr>
      </p:pic>
      <p:sp>
        <p:nvSpPr>
          <p:cNvPr id="19462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571744"/>
            <a:ext cx="390162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166</Words>
  <Application>Microsoft Office PowerPoint</Application>
  <PresentationFormat>Экран (4:3)</PresentationFormat>
  <Paragraphs>35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43.02.14  ГОСТИНИЧНОЕ ДЕЛО</vt:lpstr>
      <vt:lpstr>Связан с оказанием услуг в сфере гостеприимства и ориентирован на удовлетворение потребностей туристов, в том числе отдыхающих, прибывающих с деловыми целями и др.        Гостиничный бизнес очень разнообразен — он включает в себя как большие транснациональные сети, так и небольшие семейные гостиницы; как роскошные пятизвёздочные отели, похожие на сказочные дворцы, так и небольшие хостелы.       Но сама по себе гостиница существовать не может, ей необходимы специалисты. </vt:lpstr>
      <vt:lpstr>Специалист по гостеприимству работает в: -  гостиницах,  - туристических комплексах,  - домах отдыха.  Выполняет работы связанные с комфортным размещением и соответствующим стандартам обслуживанием посетителей в заведениях курортной, туристической и иной деятельности. </vt:lpstr>
      <vt:lpstr>Условия поступления и обучения</vt:lpstr>
      <vt:lpstr>Востребованность специальности</vt:lpstr>
      <vt:lpstr>Специалист службы приема и размещения гостиницы</vt:lpstr>
      <vt:lpstr>Особенности обучения</vt:lpstr>
      <vt:lpstr>Посмотри</vt:lpstr>
      <vt:lpstr>Наши студенты</vt:lpstr>
      <vt:lpstr>Гостиничные предприятия Пензенской области и г.Кузнецка</vt:lpstr>
      <vt:lpstr>Слайд 11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43.02.14  ГОСТИНИЧНОЕ ДЕЛО</dc:title>
  <dc:creator>Admin</dc:creator>
  <cp:lastModifiedBy>User</cp:lastModifiedBy>
  <cp:revision>28</cp:revision>
  <dcterms:created xsi:type="dcterms:W3CDTF">2020-05-06T09:37:39Z</dcterms:created>
  <dcterms:modified xsi:type="dcterms:W3CDTF">2020-05-07T08:35:44Z</dcterms:modified>
</cp:coreProperties>
</file>