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73970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76;&#1086;&#1073;&#1088;&#1086;&#1074;&#1086;&#1083;&#1100;&#1094;&#1099;&#1088;&#1086;&#1089;&#1089;&#1080;&#1080;.&#1088;&#1092;/organizations/551933/inf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Волонтерская деятельность </a:t>
            </a:r>
            <a:br>
              <a:rPr lang="ru-RU" sz="4800" b="1" dirty="0" smtClean="0"/>
            </a:br>
            <a:r>
              <a:rPr lang="ru-RU" sz="4800" b="1" dirty="0" smtClean="0"/>
              <a:t>как современное средство профилактики </a:t>
            </a:r>
            <a:br>
              <a:rPr lang="ru-RU" sz="4800" b="1" dirty="0" smtClean="0"/>
            </a:br>
            <a:r>
              <a:rPr lang="ru-RU" sz="4800" b="1" dirty="0" err="1" smtClean="0"/>
              <a:t>девиантного</a:t>
            </a:r>
            <a:r>
              <a:rPr lang="ru-RU" sz="4800" b="1" dirty="0" smtClean="0"/>
              <a:t> поведения</a:t>
            </a:r>
            <a:br>
              <a:rPr lang="ru-RU" sz="4800" b="1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волонтерской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Развитие ценностей здорового образа жизни, формирование </a:t>
            </a:r>
            <a:r>
              <a:rPr lang="ru-RU" dirty="0" err="1" smtClean="0"/>
              <a:t>антинаркотических</a:t>
            </a:r>
            <a:r>
              <a:rPr lang="ru-RU" dirty="0" smtClean="0"/>
              <a:t> установок, формирование личной ответственности за свое поведение. </a:t>
            </a:r>
          </a:p>
          <a:p>
            <a:pPr>
              <a:buNone/>
            </a:pPr>
            <a:r>
              <a:rPr lang="ru-RU" dirty="0" smtClean="0"/>
              <a:t>2.  Формирование устойчивой позиции по отношению к наркотическим веществам</a:t>
            </a:r>
          </a:p>
          <a:p>
            <a:pPr>
              <a:buNone/>
            </a:pPr>
            <a:r>
              <a:rPr lang="ru-RU" dirty="0" smtClean="0"/>
              <a:t>3. Понимание своих обязанностей каждым участником волонтерского движения. Получение необходимых знаний и сформированных навыков</a:t>
            </a:r>
          </a:p>
          <a:p>
            <a:pPr>
              <a:buNone/>
            </a:pPr>
            <a:r>
              <a:rPr lang="ru-RU" dirty="0" smtClean="0"/>
              <a:t>4. Формирование у подростков опыта разработки идей социально-значимых дел, проектов, акций; приобретение умений моделировать и планировать социально-значимые мероприятия;</a:t>
            </a:r>
          </a:p>
          <a:p>
            <a:pPr>
              <a:buNone/>
            </a:pPr>
            <a:r>
              <a:rPr lang="ru-RU" dirty="0" smtClean="0"/>
              <a:t>5. Формирование устойчивой мотивации к социальному творчеству, добровольческой деятельности;</a:t>
            </a:r>
            <a:r>
              <a:rPr lang="ru-RU" b="1" dirty="0" smtClean="0"/>
              <a:t> </a:t>
            </a:r>
            <a:r>
              <a:rPr lang="ru-RU" dirty="0" smtClean="0"/>
              <a:t>развитие умений применять полученные знания и способы групповой деятельности в новые условия</a:t>
            </a:r>
          </a:p>
          <a:p>
            <a:pPr>
              <a:buNone/>
            </a:pPr>
            <a:r>
              <a:rPr lang="ru-RU" dirty="0" smtClean="0"/>
              <a:t>6. Расширение числа участников волонтерского движения, задействованных в мероприятиях </a:t>
            </a:r>
            <a:r>
              <a:rPr lang="ru-RU" dirty="0" err="1" smtClean="0"/>
              <a:t>антинаркотической</a:t>
            </a:r>
            <a:r>
              <a:rPr lang="ru-RU" dirty="0" smtClean="0"/>
              <a:t> направленности.  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b="5499"/>
          <a:stretch>
            <a:fillRect/>
          </a:stretch>
        </p:blipFill>
        <p:spPr bwMode="auto">
          <a:xfrm>
            <a:off x="0" y="188640"/>
            <a:ext cx="918599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5661248"/>
            <a:ext cx="3599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vk.com/public177397025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9411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4"/>
              </a:rPr>
              <a:t>https://xn--90acesaqsbbbreoa5e3dp.xn--p1ai/organizations/551933/info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Спортивное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lvl="0"/>
            <a:r>
              <a:rPr lang="ru-RU" dirty="0" smtClean="0"/>
              <a:t>Социальное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lvl="0"/>
            <a:r>
              <a:rPr lang="ru-RU" dirty="0" err="1" smtClean="0"/>
              <a:t>Антинаркотическое</a:t>
            </a:r>
            <a:r>
              <a:rPr lang="ru-RU" dirty="0" smtClean="0"/>
              <a:t>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lvl="0"/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lvl="0"/>
            <a:r>
              <a:rPr lang="ru-RU" dirty="0" smtClean="0"/>
              <a:t>Патриотическое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lvl="0"/>
            <a:r>
              <a:rPr lang="ru-RU" dirty="0" err="1" smtClean="0"/>
              <a:t>Волонтёры-профориентаторы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«Защити </a:t>
            </a:r>
            <a:r>
              <a:rPr lang="ru-RU" dirty="0" smtClean="0"/>
              <a:t>город, защити </a:t>
            </a:r>
            <a:r>
              <a:rPr lang="ru-RU" dirty="0" smtClean="0"/>
              <a:t>себя»</a:t>
            </a:r>
            <a:endParaRPr lang="ru-RU" dirty="0"/>
          </a:p>
        </p:txBody>
      </p:sp>
      <p:pic>
        <p:nvPicPr>
          <p:cNvPr id="2050" name="Picture 2" descr="C:\Users\Asus\Desktop\семинар 12.02.2020\гор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Asus\Desktop\семинар 12.02.2020\image-0-02-05-a8ea5cdb423b36d720fc6617ffd1f6c16f4dc2f94d4042f93bdb12011c130369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29581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Антинаркотический</a:t>
            </a:r>
            <a:r>
              <a:rPr lang="ru-RU" dirty="0" smtClean="0"/>
              <a:t> проект: «Альтернатива» </a:t>
            </a:r>
            <a:endParaRPr lang="ru-RU" dirty="0"/>
          </a:p>
        </p:txBody>
      </p:sp>
      <p:pic>
        <p:nvPicPr>
          <p:cNvPr id="3075" name="Picture 3" descr="D:\фото\Работа любимые дети волонтеры команда\IMG_92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4041775" cy="3031331"/>
          </a:xfrm>
          <a:prstGeom prst="rect">
            <a:avLst/>
          </a:prstGeom>
          <a:noFill/>
        </p:spPr>
      </p:pic>
      <p:pic>
        <p:nvPicPr>
          <p:cNvPr id="11" name="Picture 2" descr="D:\фото\Работа любимые дети волонтеры команда\IMG_9235.JPG"/>
          <p:cNvPicPr>
            <a:picLocks noChangeAspect="1" noChangeArrowheads="1"/>
          </p:cNvPicPr>
          <p:nvPr/>
        </p:nvPicPr>
        <p:blipFill>
          <a:blip r:embed="rId3" cstate="print"/>
          <a:srcRect t="11930" r="21323"/>
          <a:stretch>
            <a:fillRect/>
          </a:stretch>
        </p:blipFill>
        <p:spPr bwMode="auto">
          <a:xfrm>
            <a:off x="5580112" y="1628800"/>
            <a:ext cx="3178696" cy="2668637"/>
          </a:xfrm>
          <a:prstGeom prst="rect">
            <a:avLst/>
          </a:prstGeom>
          <a:noFill/>
        </p:spPr>
      </p:pic>
      <p:pic>
        <p:nvPicPr>
          <p:cNvPr id="3074" name="Picture 2" descr="C:\Users\Asus\Desktop\семинар 12.02.2020\image-0-02-05-ce79055e896d16794acc41128a289326eed5f77362a7240c438d6a8be63385e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43808" y="4197608"/>
            <a:ext cx="4040188" cy="266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Антинаркотический</a:t>
            </a:r>
            <a:r>
              <a:rPr lang="ru-RU" dirty="0" smtClean="0"/>
              <a:t> проект:</a:t>
            </a:r>
            <a:br>
              <a:rPr lang="ru-RU" dirty="0" smtClean="0"/>
            </a:br>
            <a:r>
              <a:rPr lang="ru-RU" dirty="0" smtClean="0"/>
              <a:t> «РОСТ»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sus\Desktop\семинар 12.02.2020\tV4BTmkYtm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00329">
            <a:off x="232289" y="1740379"/>
            <a:ext cx="4040188" cy="3030141"/>
          </a:xfrm>
          <a:prstGeom prst="rect">
            <a:avLst/>
          </a:prstGeom>
          <a:noFill/>
        </p:spPr>
      </p:pic>
      <p:pic>
        <p:nvPicPr>
          <p:cNvPr id="4100" name="Picture 4" descr="C:\Users\Asus\Desktop\семинар 12.02.2020\0XcmxZ8zlp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89598">
            <a:off x="4638518" y="1592192"/>
            <a:ext cx="4389059" cy="2952328"/>
          </a:xfrm>
          <a:prstGeom prst="rect">
            <a:avLst/>
          </a:prstGeom>
          <a:noFill/>
        </p:spPr>
      </p:pic>
      <p:pic>
        <p:nvPicPr>
          <p:cNvPr id="11" name="Picture 2" descr="C:\Users\Asus\Desktop\семинар 12.02.2020\I3S1iQexSdQ.jpg"/>
          <p:cNvPicPr>
            <a:picLocks noChangeAspect="1" noChangeArrowheads="1"/>
          </p:cNvPicPr>
          <p:nvPr/>
        </p:nvPicPr>
        <p:blipFill>
          <a:blip r:embed="rId4" cstate="print"/>
          <a:srcRect b="20878"/>
          <a:stretch>
            <a:fillRect/>
          </a:stretch>
        </p:blipFill>
        <p:spPr bwMode="auto">
          <a:xfrm>
            <a:off x="3203848" y="3731667"/>
            <a:ext cx="2411017" cy="312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Студенты-добровольцы получили награды</a:t>
            </a:r>
            <a:endParaRPr lang="ru-RU" b="1" dirty="0"/>
          </a:p>
        </p:txBody>
      </p:sp>
      <p:pic>
        <p:nvPicPr>
          <p:cNvPr id="5123" name="Picture 3" descr="C:\Users\Asus\Desktop\семинар 12.02.2020\Кочет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4040188" cy="2696465"/>
          </a:xfrm>
          <a:prstGeom prst="rect">
            <a:avLst/>
          </a:prstGeom>
          <a:noFill/>
        </p:spPr>
      </p:pic>
      <p:pic>
        <p:nvPicPr>
          <p:cNvPr id="5124" name="Picture 4" descr="C:\Users\Asus\Desktop\семинар 12.02.2020\диплом-Альтернати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628799"/>
            <a:ext cx="3342480" cy="472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волонтерской деятельности: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514350" indent="-514350" fontAlgn="t">
              <a:buNone/>
            </a:pPr>
            <a:r>
              <a:rPr lang="ru-RU" b="1" dirty="0" smtClean="0"/>
              <a:t>1</a:t>
            </a:r>
            <a:r>
              <a:rPr lang="ru-RU" dirty="0" smtClean="0"/>
              <a:t>. способствует объединению довольно большой </a:t>
            </a:r>
          </a:p>
          <a:p>
            <a:pPr marL="514350" indent="-514350" fontAlgn="t">
              <a:buNone/>
            </a:pPr>
            <a:r>
              <a:rPr lang="ru-RU" dirty="0" smtClean="0"/>
              <a:t>молодежной группы; </a:t>
            </a:r>
          </a:p>
          <a:p>
            <a:pPr fontAlgn="t">
              <a:buNone/>
            </a:pPr>
            <a:r>
              <a:rPr lang="ru-RU" b="1" dirty="0" smtClean="0"/>
              <a:t>2.</a:t>
            </a:r>
            <a:r>
              <a:rPr lang="ru-RU" dirty="0" smtClean="0"/>
              <a:t> способствует развитию устойчивых </a:t>
            </a:r>
          </a:p>
          <a:p>
            <a:pPr fontAlgn="t">
              <a:buNone/>
            </a:pPr>
            <a:r>
              <a:rPr lang="ru-RU" dirty="0" err="1" smtClean="0"/>
              <a:t>антинаркотических</a:t>
            </a:r>
            <a:r>
              <a:rPr lang="ru-RU" dirty="0" smtClean="0"/>
              <a:t> и антиалкогольных установок, у </a:t>
            </a:r>
          </a:p>
          <a:p>
            <a:pPr fontAlgn="t">
              <a:buNone/>
            </a:pPr>
            <a:r>
              <a:rPr lang="ru-RU" dirty="0" smtClean="0"/>
              <a:t>волонтеров и их собеседников, воспитанию чувства </a:t>
            </a:r>
          </a:p>
          <a:p>
            <a:pPr fontAlgn="t">
              <a:buNone/>
            </a:pPr>
            <a:r>
              <a:rPr lang="ru-RU" dirty="0" smtClean="0"/>
              <a:t>ответственности; </a:t>
            </a:r>
            <a:endParaRPr lang="ru-RU" b="1" dirty="0" smtClean="0"/>
          </a:p>
          <a:p>
            <a:pPr fontAlgn="t">
              <a:buNone/>
            </a:pPr>
            <a:r>
              <a:rPr lang="ru-RU" b="1" dirty="0" smtClean="0"/>
              <a:t>3. </a:t>
            </a:r>
            <a:r>
              <a:rPr lang="ru-RU" dirty="0" smtClean="0"/>
              <a:t>позволяет сформировать навыки, в том числе приобрести социальный опыт для будущей профессии.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sus\Desktop\семинар 12.02.2020\FOodceAwxI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096"/>
          <a:stretch>
            <a:fillRect/>
          </a:stretch>
        </p:blipFill>
        <p:spPr bwMode="auto">
          <a:xfrm rot="1698950">
            <a:off x="5777006" y="177096"/>
            <a:ext cx="3203848" cy="257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us\Desktop\семинар 12.02.2020\6ihrXFQ7P0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985093">
            <a:off x="-138254" y="53172"/>
            <a:ext cx="3748432" cy="281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sus\Desktop\семинар 12.02.2020\JP51exR7D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58170"/>
            <a:ext cx="3847158" cy="269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Зиновьева\фото работа\СПИД 2019 май\CDIJ4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24269"/>
            <a:ext cx="2500298" cy="333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Asus\Desktop\семинар 12.02.2020\yr91qM_OM9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714488"/>
            <a:ext cx="4038600" cy="26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Зиновьева\фото работа\СПИД 2019 май\YHXJ4535.JPG"/>
          <p:cNvPicPr>
            <a:picLocks noChangeAspect="1" noChangeArrowheads="1"/>
          </p:cNvPicPr>
          <p:nvPr/>
        </p:nvPicPr>
        <p:blipFill>
          <a:blip r:embed="rId7" cstate="print"/>
          <a:srcRect l="29363"/>
          <a:stretch>
            <a:fillRect/>
          </a:stretch>
        </p:blipFill>
        <p:spPr bwMode="auto">
          <a:xfrm>
            <a:off x="4000496" y="3857628"/>
            <a:ext cx="2516346" cy="267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Направления работы:</vt:lpstr>
      <vt:lpstr>Проект:  «Защити город, защити себя»</vt:lpstr>
      <vt:lpstr>Антинаркотический проект: «Альтернатива» </vt:lpstr>
      <vt:lpstr>Антинаркотический проект:  «РОСТ»</vt:lpstr>
      <vt:lpstr>Студенты-добровольцы получили награды</vt:lpstr>
      <vt:lpstr>Задачи волонтерской деятельности: </vt:lpstr>
      <vt:lpstr>Слайд 9</vt:lpstr>
      <vt:lpstr>Ожидаемые результаты волонтерской деятельности: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 как современное средство профилактики  девиантного поведения </dc:title>
  <dc:creator>Asus</dc:creator>
  <cp:lastModifiedBy>user</cp:lastModifiedBy>
  <cp:revision>13</cp:revision>
  <dcterms:created xsi:type="dcterms:W3CDTF">2020-02-09T19:34:03Z</dcterms:created>
  <dcterms:modified xsi:type="dcterms:W3CDTF">2020-02-11T12:42:32Z</dcterms:modified>
</cp:coreProperties>
</file>