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0"/>
  </p:notesMasterIdLst>
  <p:sldIdLst>
    <p:sldId id="291" r:id="rId2"/>
    <p:sldId id="271" r:id="rId3"/>
    <p:sldId id="256" r:id="rId4"/>
    <p:sldId id="284" r:id="rId5"/>
    <p:sldId id="285" r:id="rId6"/>
    <p:sldId id="287" r:id="rId7"/>
    <p:sldId id="288" r:id="rId8"/>
    <p:sldId id="289" r:id="rId9"/>
    <p:sldId id="290" r:id="rId10"/>
    <p:sldId id="258" r:id="rId11"/>
    <p:sldId id="259" r:id="rId12"/>
    <p:sldId id="260" r:id="rId13"/>
    <p:sldId id="261" r:id="rId14"/>
    <p:sldId id="262" r:id="rId15"/>
    <p:sldId id="272" r:id="rId16"/>
    <p:sldId id="263" r:id="rId17"/>
    <p:sldId id="278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1C11-3180-4252-B000-E065C826A7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73E7-5350-48FF-B5D7-0FB8B359C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4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73E7-5350-48FF-B5D7-0FB8B359CB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torange.ru/category/Objects/electric/7352.html" TargetMode="Externa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o6oi.ru/main.php/wallpapers/nature/lightning_storms/lightning_44.jpg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o6oi.ru/main.php/wallpapers/nature/lightning_storms/lightning_58.jpg.html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o6oi.ru/main.php/wallpapers/nature/lightning_storms/lightning_40.jpg.html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3460" y="908720"/>
            <a:ext cx="5117105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ГБПОУ «Кузнецкий многопрофильный колледж»</a:t>
            </a:r>
          </a:p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 «Металлообработка»</a:t>
            </a:r>
          </a:p>
          <a:p>
            <a:pPr algn="ctr"/>
            <a:endParaRPr lang="ru-R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«АРТ-ПРОФИ»</a:t>
            </a:r>
          </a:p>
          <a:p>
            <a:pPr algn="ctr"/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Номинация 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«Арт-Профи профессия»</a:t>
            </a:r>
            <a:endParaRPr lang="ru-RU" sz="2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4335" y="3573016"/>
            <a:ext cx="4882944" cy="2644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Выполнил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студент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 курса группы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№32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Профессия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«Электромонтер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 ремонту и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обслуживанию электрооборудования»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Королёв Ярослав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Игоревич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Руководитель: Щелкова Е.В.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845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Свеча Яблочко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28604"/>
            <a:ext cx="3116645" cy="5929354"/>
          </a:xfrm>
          <a:prstGeom prst="rect">
            <a:avLst/>
          </a:prstGeom>
          <a:noFill/>
        </p:spPr>
      </p:pic>
      <p:pic>
        <p:nvPicPr>
          <p:cNvPr id="31750" name="Picture 6" descr="Павел Яблочк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0"/>
            <a:ext cx="3714752" cy="37147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857628"/>
            <a:ext cx="5357850" cy="2786082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XIX века происходит бурное развитие электротехники. Ученые продолжают работать над проблемой использования электричества для освещения и других нужд. Знаменитая "электрическая свеча" П. Н. Яблочкова была первым потребителем тока.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2000">
        <p14:glitter pattern="hexagon"/>
        <p:sndAc>
          <p:stSnd>
            <p:snd r:embed="rId2" name="camera.wav"/>
          </p:stSnd>
        </p:sndAc>
      </p:transition>
    </mc:Choice>
    <mc:Fallback xmlns="">
      <p:transition spd="slow" advClick="0" advTm="12000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кола для Электрика. Все Секреты Мастерств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0"/>
            <a:ext cx="4572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gym075.edusite.ru/images/professia/ingener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0"/>
            <a:ext cx="335755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проведения проводов и кабелей необходимы были люди, которые бы разбирались в электричестве. Так появилась профессия электрика. Однако с появлением все более разных электрических приборов, усложнением электротехники профессия разветвляется на множество специальностей: электромонтажник, электромеханик по ремонту оборудования (в зависимости от специализации), электромонтер, техник-электрик, электрослесарь и др. На сегодняшний день существует несколько десятков специальностей электрика.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  <p:sndAc>
          <p:stSnd>
            <p:snd r:embed="rId3" name="camera.wav"/>
          </p:stSnd>
        </p:sndAc>
      </p:transition>
    </mc:Choice>
    <mc:Fallback xmlns="">
      <p:transition spd="slow" advClick="0" advTm="1500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baza.farpost.ru/bulletins_images/5/0/7/50777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42899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baza.farpost.ru/bulletins_images/8/2/9/82922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000240"/>
            <a:ext cx="307180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9/6/3/96395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357298"/>
            <a:ext cx="307183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642009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необходимого размера кабелей для силового питания оборудования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оставление плана размещения силового питания и электропроводки.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Прокладывание кабелей силового питания, электропроводки.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0"/>
            <a:ext cx="5643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Доминирующие виды деятельности профессии электрик:</a:t>
            </a:r>
            <a:endParaRPr lang="ru-RU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1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baza.farpost.ru/bulletins_images/5/0/7/507774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9/6/5/96555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286124"/>
            <a:ext cx="37147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baza.farpost.ru/bulletins_images/1/0/4/1043489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7562"/>
            <a:ext cx="47148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0"/>
            <a:ext cx="4500562" cy="3929066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профилактическом и текущем ремонте электрического оборудования.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монтажных и других работ при реконструкции и внедрении нового электрического оборудования.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5572140"/>
            <a:ext cx="4357686" cy="128586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Подключение электрооборудования.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000">
        <p:circle/>
        <p:sndAc>
          <p:stSnd>
            <p:snd r:embed="rId2" name="camera.wav"/>
          </p:stSnd>
        </p:sndAc>
      </p:transition>
    </mc:Choice>
    <mc:Fallback xmlns="">
      <p:transition spd="slow" advClick="0" advTm="12000">
        <p:circl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baza.farpost.ru/bulletins_images/7/0/2/70204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14752"/>
            <a:ext cx="4572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550069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розванивание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смонтированных схем и измерение сопротивления изоляции.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electrolibrary.info/6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6190"/>
            <a:ext cx="4572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gra-anekdot.ru/ris/elektrik/elektrik-000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0"/>
            <a:ext cx="385762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428868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одготовка приборов и аппаратов к включению и наладке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8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ruchkov.ru/photos/DSCF24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0"/>
            <a:ext cx="864396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Ремонт и поиск неисправностей при замыкании проводки.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785652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стабильного обеспечения электроэнергией потребителей люди этой профессии работают в любое время года, дня и ночи, при любых погодных условиях. От бесперебойной работы электрооборудования во многом зависит эффективность любого производственного объекта.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кола для электрика. Курс молодого бойц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atic.baza.farpost.ru/bulletins_images/9/3/7/93763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светительная вышка Фонарь свет небо ночь освещение лампа рассеиватель осветитель светло электро электрика небо лестница металл лазить">
            <a:hlinkClick r:id="rId5" tooltip="&quot;Осветительная вышка Фонарь свет небо ночь освещение лампа рассеиватель осветитель светло электро электрика небо лестница металл лазить&quot;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86190"/>
            <a:ext cx="45005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428596" y="428604"/>
            <a:ext cx="8143932" cy="5572164"/>
          </a:xfrm>
          <a:prstGeom prst="flowChartPunchedTape">
            <a:avLst/>
          </a:prstGeom>
          <a:solidFill>
            <a:srgbClr val="00B0F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Энергия скрывается во всем,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только с ней на свете мы живем.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lg.com/tr/beyaz-esya/images/lg-front-loading-drum-f1407adspe-medium_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357694"/>
            <a:ext cx="20716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одключение бытовой техники к электрической сет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737100"/>
            <a:ext cx="2316891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3/2/4/32413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14290"/>
            <a:ext cx="192880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546"/>
            <a:ext cx="9590590" cy="74793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0664" y="-531440"/>
            <a:ext cx="3693097" cy="76020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Стать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электромонтёром,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многое узнать,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 амперы и приборы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Книг немало прочитать.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Тот, кто честно учится,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Наверняка научится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 повсюду зажигать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неполадки устранять.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в этом нам поможет,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всё знает, он всё может: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Энергичный, молодой,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Динамичный, деловой,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Умный, строгий, но тактичный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спортсмен к тому ж отличный.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нужен нам такой, 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ведёт нас за собой!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376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971600" y="0"/>
            <a:ext cx="7200799" cy="3284984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ПРОФЕССИЯ- ЭЛЕКТРОМОНТЕР ПО РЕМОНТУ И ОБСЛУЖИВАНИЮ ЭЛЕКТРООБОРУДОВАНИЯ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7704856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411">
        <p:dissolve/>
        <p:sndAc>
          <p:stSnd>
            <p:snd r:embed="rId2" name="camera.wav"/>
          </p:stSnd>
        </p:sndAc>
      </p:transition>
    </mc:Choice>
    <mc:Fallback xmlns="">
      <p:transition spd="slow" advClick="0" advTm="8411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0" y="3068960"/>
            <a:ext cx="3505572" cy="32123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52" y="3068960"/>
            <a:ext cx="4283152" cy="32123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36512" y="15413"/>
            <a:ext cx="9073008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Надеюсь только на себя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И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говорю сознательно,</a:t>
            </a:r>
          </a:p>
          <a:p>
            <a:pPr algn="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Свою профессию любя,</a:t>
            </a:r>
          </a:p>
          <a:p>
            <a:pPr algn="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ней отношусь внимательно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е молни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5775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лнии и грозы (30 фото)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0"/>
            <a:ext cx="42862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Fid7" descr="Грозы в небе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71852"/>
            <a:ext cx="50006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Fid12" descr="Раскаленные разряды молний">
            <a:hlinkClick r:id="rId7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2" y="2857496"/>
            <a:ext cx="428624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Электричество шло «бок о бок» с человеком на протяжении столетий. </a:t>
            </a:r>
            <a:endParaRPr lang="ru-RU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асные молни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олния, гроз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1" y="0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Fid15" descr="Свечение электрических проводов в грозу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роза и молния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86124"/>
            <a:ext cx="4572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Долгое время таинственные природные явления и взаимодействия тел давали пищу для размышлений философам-материалистам и учёным.</a:t>
            </a:r>
            <a:endParaRPr lang="ru-RU" sz="2400" dirty="0"/>
          </a:p>
        </p:txBody>
      </p:sp>
    </p:spTree>
  </p:cSld>
  <p:clrMapOvr>
    <a:masterClrMapping/>
  </p:clrMapOvr>
  <p:transition spd="slow" advClick="0" advTm="6000"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17.privet.ru/lr/091d37f7ac113b7706327bcb8d66e40a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143248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43248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-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0"/>
            <a:ext cx="45005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сегодня их «электрическая сила» встала на службу людям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  <p:sndAc>
          <p:stSnd>
            <p:snd r:embed="rId2" name="camera.wav"/>
          </p:stSnd>
        </p:sndAc>
      </p:transition>
    </mc:Choice>
    <mc:Fallback xmlns="">
      <p:transition spd="slow" advClick="0" advTm="6000">
        <p:split orient="vert"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baza.farpost.ru/bulletins_images/9/6/7/96711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4357686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baza.farpost.ru/bulletins_images/1/0/4/104074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214686"/>
            <a:ext cx="478631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baza.farpost.ru/bulletins_images/6/4/5/645930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786314" cy="3385235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Именно специалисты-электрики помогают проводить «волшебный свет» в наши дома, принося в них комфорт и уют.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9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SMHApwuj-i5K0DH-bKuwhqWM4XGiZFLtcSJ1VmpH7DpC5UIgB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60119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143404" cy="1928826"/>
          </a:xfrm>
          <a:prstGeom prst="rect">
            <a:avLst/>
          </a:prstGeom>
        </p:spPr>
        <p:txBody>
          <a:bodyPr>
            <a:prstTxWarp prst="textTriangleInverted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Многое в истории электротехники связано с именем Т. Эдисона (1847-1931). Он является автором примерно 1000 изобретений в области электротехники.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500042"/>
            <a:ext cx="4071966" cy="1714512"/>
          </a:xfrm>
          <a:prstGeom prst="rect">
            <a:avLst/>
          </a:prstGeom>
        </p:spPr>
        <p:txBody>
          <a:bodyPr>
            <a:prstTxWarp prst="textDoubleWave1">
              <a:avLst>
                <a:gd name="adj1" fmla="val 6250"/>
                <a:gd name="adj2" fmla="val -339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Эдисон усовершенствовал лампу накаливания, построил первую в мире электростанцию общественного пользования (1882).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  <p:sndAc>
          <p:stSnd>
            <p:snd r:embed="rId2" name="camera.wav"/>
          </p:stSnd>
        </p:sndAc>
      </p:transition>
    </mc:Choice>
    <mc:Fallback xmlns="">
      <p:transition spd="slow" advClick="0" advTm="1100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158" y="3000372"/>
            <a:ext cx="3071834" cy="3643338"/>
            <a:chOff x="428596" y="857232"/>
            <a:chExt cx="3071834" cy="3643338"/>
          </a:xfrm>
          <a:solidFill>
            <a:srgbClr val="FFFF00">
              <a:alpha val="54000"/>
            </a:srgbClr>
          </a:solidFill>
        </p:grpSpPr>
        <p:sp>
          <p:nvSpPr>
            <p:cNvPr id="5" name="Загнутый угол 4"/>
            <p:cNvSpPr/>
            <p:nvPr/>
          </p:nvSpPr>
          <p:spPr>
            <a:xfrm>
              <a:off x="428596" y="857232"/>
              <a:ext cx="3071834" cy="3643338"/>
            </a:xfrm>
            <a:prstGeom prst="folded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Марсель Депре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473" y="1142984"/>
              <a:ext cx="2643205" cy="2899650"/>
            </a:xfrm>
            <a:prstGeom prst="rect">
              <a:avLst/>
            </a:prstGeom>
            <a:grp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3929058" y="3643314"/>
            <a:ext cx="4786346" cy="2857520"/>
            <a:chOff x="3214678" y="3643314"/>
            <a:chExt cx="4786346" cy="2857520"/>
          </a:xfrm>
          <a:solidFill>
            <a:srgbClr val="FFFF00">
              <a:alpha val="52000"/>
            </a:srgbClr>
          </a:solidFill>
        </p:grpSpPr>
        <p:sp>
          <p:nvSpPr>
            <p:cNvPr id="8" name="Рамка 7"/>
            <p:cNvSpPr/>
            <p:nvPr/>
          </p:nvSpPr>
          <p:spPr>
            <a:xfrm>
              <a:off x="3214678" y="3643314"/>
              <a:ext cx="4786346" cy="2857520"/>
            </a:xfrm>
            <a:prstGeom prst="frame">
              <a:avLst>
                <a:gd name="adj1" fmla="val 53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9" name="Picture 4" descr="http://t0.gstatic.com/images?q=tbn:ANd9GcTuPTyrp6gS73sNySIhQvrIDxN6RQYLLfoDjEau1kPTyY50KRKT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57554" y="3786190"/>
              <a:ext cx="4500562" cy="2522047"/>
            </a:xfrm>
            <a:prstGeom prst="rect">
              <a:avLst/>
            </a:prstGeom>
            <a:grpFill/>
          </p:spPr>
        </p:pic>
      </p:grpSp>
      <p:sp>
        <p:nvSpPr>
          <p:cNvPr id="12" name="Волна 11"/>
          <p:cNvSpPr/>
          <p:nvPr/>
        </p:nvSpPr>
        <p:spPr>
          <a:xfrm>
            <a:off x="1571604" y="0"/>
            <a:ext cx="6786610" cy="3571876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8316" y="402740"/>
            <a:ext cx="4632158" cy="2543867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1880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французский физик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Депре заявил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возможности передачи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электроэнергии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проводам.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же построил первую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линию электропередачи.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  <p:sndAc>
          <p:stSnd>
            <p:snd r:embed="rId2" name="camera.wav"/>
          </p:stSnd>
        </p:sndAc>
      </p:transition>
    </mc:Choice>
    <mc:Fallback xmlns="">
      <p:transition spd="slow" advClick="0" advTm="10000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426</TotalTime>
  <Words>494</Words>
  <Application>Microsoft Office PowerPoint</Application>
  <PresentationFormat>Экран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49</cp:revision>
  <dcterms:modified xsi:type="dcterms:W3CDTF">2014-12-24T07:40:52Z</dcterms:modified>
</cp:coreProperties>
</file>